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sldIdLst>
    <p:sldId id="256" r:id="rId2"/>
    <p:sldId id="257" r:id="rId3"/>
    <p:sldId id="258" r:id="rId4"/>
    <p:sldId id="260" r:id="rId5"/>
    <p:sldId id="261" r:id="rId6"/>
    <p:sldId id="263" r:id="rId7"/>
    <p:sldId id="262" r:id="rId8"/>
    <p:sldId id="265" r:id="rId9"/>
    <p:sldId id="266" r:id="rId10"/>
    <p:sldId id="273" r:id="rId11"/>
    <p:sldId id="267" r:id="rId12"/>
    <p:sldId id="268" r:id="rId13"/>
    <p:sldId id="269" r:id="rId14"/>
    <p:sldId id="274" r:id="rId15"/>
    <p:sldId id="270" r:id="rId16"/>
    <p:sldId id="275" r:id="rId17"/>
    <p:sldId id="276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58" autoAdjust="0"/>
    <p:restoredTop sz="94660"/>
  </p:normalViewPr>
  <p:slideViewPr>
    <p:cSldViewPr snapToGrid="0">
      <p:cViewPr varScale="1">
        <p:scale>
          <a:sx n="55" d="100"/>
          <a:sy n="55" d="100"/>
        </p:scale>
        <p:origin x="78" y="12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7B600854-A52D-429B-B7DC-47F63EB31B50}" type="datetimeFigureOut">
              <a:rPr lang="ru-RU" smtClean="0"/>
              <a:t>10.03.2021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461F4398-4D86-49C3-AEB3-96950BC06A5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20624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00854-A52D-429B-B7DC-47F63EB31B50}" type="datetimeFigureOut">
              <a:rPr lang="ru-RU" smtClean="0"/>
              <a:t>10.03.2021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F4398-4D86-49C3-AEB3-96950BC06A5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13979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00854-A52D-429B-B7DC-47F63EB31B50}" type="datetimeFigureOut">
              <a:rPr lang="ru-RU" smtClean="0"/>
              <a:t>10.03.2021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F4398-4D86-49C3-AEB3-96950BC06A5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294147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00854-A52D-429B-B7DC-47F63EB31B50}" type="datetimeFigureOut">
              <a:rPr lang="ru-RU" smtClean="0"/>
              <a:t>10.03.2021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F4398-4D86-49C3-AEB3-96950BC06A5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531339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00854-A52D-429B-B7DC-47F63EB31B50}" type="datetimeFigureOut">
              <a:rPr lang="ru-RU" smtClean="0"/>
              <a:t>10.03.2021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F4398-4D86-49C3-AEB3-96950BC06A5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019487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00854-A52D-429B-B7DC-47F63EB31B50}" type="datetimeFigureOut">
              <a:rPr lang="ru-RU" smtClean="0"/>
              <a:t>10.03.2021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F4398-4D86-49C3-AEB3-96950BC06A5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7646123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00854-A52D-429B-B7DC-47F63EB31B50}" type="datetimeFigureOut">
              <a:rPr lang="ru-RU" smtClean="0"/>
              <a:t>10.03.2021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F4398-4D86-49C3-AEB3-96950BC06A5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3424505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00854-A52D-429B-B7DC-47F63EB31B50}" type="datetimeFigureOut">
              <a:rPr lang="ru-RU" smtClean="0"/>
              <a:t>10.03.2021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F4398-4D86-49C3-AEB3-96950BC06A55}" type="slidenum">
              <a:rPr lang="ru-RU" smtClean="0"/>
              <a:t>‹#›</a:t>
            </a:fld>
            <a:endParaRPr lang="ru-RU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049354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00854-A52D-429B-B7DC-47F63EB31B50}" type="datetimeFigureOut">
              <a:rPr lang="ru-RU" smtClean="0"/>
              <a:t>10.03.2021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F4398-4D86-49C3-AEB3-96950BC06A5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476069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00854-A52D-429B-B7DC-47F63EB31B50}" type="datetimeFigureOut">
              <a:rPr lang="ru-RU" smtClean="0"/>
              <a:t>10.03.2021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F4398-4D86-49C3-AEB3-96950BC06A5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415080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00854-A52D-429B-B7DC-47F63EB31B50}" type="datetimeFigureOut">
              <a:rPr lang="ru-RU" smtClean="0"/>
              <a:t>10.03.2021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F4398-4D86-49C3-AEB3-96950BC06A5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105204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00854-A52D-429B-B7DC-47F63EB31B50}" type="datetimeFigureOut">
              <a:rPr lang="ru-RU" smtClean="0"/>
              <a:t>10.03.2021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F4398-4D86-49C3-AEB3-96950BC06A5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927763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00854-A52D-429B-B7DC-47F63EB31B50}" type="datetimeFigureOut">
              <a:rPr lang="ru-RU" smtClean="0"/>
              <a:t>10.03.2021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F4398-4D86-49C3-AEB3-96950BC06A5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717686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00854-A52D-429B-B7DC-47F63EB31B50}" type="datetimeFigureOut">
              <a:rPr lang="ru-RU" smtClean="0"/>
              <a:t>10.03.2021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F4398-4D86-49C3-AEB3-96950BC06A5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022587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00854-A52D-429B-B7DC-47F63EB31B50}" type="datetimeFigureOut">
              <a:rPr lang="ru-RU" smtClean="0"/>
              <a:t>10.03.2021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F4398-4D86-49C3-AEB3-96950BC06A5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564249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00854-A52D-429B-B7DC-47F63EB31B50}" type="datetimeFigureOut">
              <a:rPr lang="ru-RU" smtClean="0"/>
              <a:t>10.03.2021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F4398-4D86-49C3-AEB3-96950BC06A5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003480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00854-A52D-429B-B7DC-47F63EB31B50}" type="datetimeFigureOut">
              <a:rPr lang="ru-RU" smtClean="0"/>
              <a:t>10.03.2021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F4398-4D86-49C3-AEB3-96950BC06A5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380063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7B600854-A52D-429B-B7DC-47F63EB31B50}" type="datetimeFigureOut">
              <a:rPr lang="ru-RU" smtClean="0"/>
              <a:t>10.03.2021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461F4398-4D86-49C3-AEB3-96950BC06A5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5342560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  <p:sldLayoutId id="2147483720" r:id="rId12"/>
    <p:sldLayoutId id="2147483721" r:id="rId13"/>
    <p:sldLayoutId id="2147483722" r:id="rId14"/>
    <p:sldLayoutId id="2147483723" r:id="rId15"/>
    <p:sldLayoutId id="2147483724" r:id="rId16"/>
    <p:sldLayoutId id="214748372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ru.wikipedia.org/wiki/Battle_City#cite_note-hab-3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4gameground.ru/battle-city-nes/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2417685" y="2159576"/>
            <a:ext cx="7197726" cy="1498024"/>
          </a:xfrm>
        </p:spPr>
        <p:txBody>
          <a:bodyPr>
            <a:noAutofit/>
          </a:bodyPr>
          <a:lstStyle/>
          <a:p>
            <a:pPr algn="ctr"/>
            <a:r>
              <a:rPr lang="ru-RU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Игра «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Tanks battle</a:t>
            </a:r>
            <a:r>
              <a:rPr lang="ru-RU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» на 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python </a:t>
            </a:r>
            <a:r>
              <a:rPr lang="ru-RU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 использованием библиотеки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pygame</a:t>
            </a:r>
            <a:endParaRPr lang="ru-RU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8460419" y="4385732"/>
            <a:ext cx="3275861" cy="2396808"/>
          </a:xfrm>
        </p:spPr>
        <p:txBody>
          <a:bodyPr>
            <a:normAutofit/>
          </a:bodyPr>
          <a:lstStyle/>
          <a:p>
            <a:pPr algn="l"/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</a:t>
            </a:r>
            <a:r>
              <a:rPr lang="ru-RU" sz="2000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ыполнили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algn="l"/>
            <a:r>
              <a:rPr lang="ru-RU" sz="2000" cap="none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Ролдугин</a:t>
            </a:r>
            <a:r>
              <a:rPr lang="ru-RU" sz="2000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Олег,</a:t>
            </a:r>
          </a:p>
          <a:p>
            <a:pPr algn="l"/>
            <a:r>
              <a:rPr lang="ru-RU" sz="2000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Коршунов Анатолий</a:t>
            </a:r>
          </a:p>
          <a:p>
            <a:pPr algn="l"/>
            <a:r>
              <a:rPr lang="ru-RU" sz="2000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Преподаватель:</a:t>
            </a:r>
          </a:p>
          <a:p>
            <a:pPr algn="l"/>
            <a:r>
              <a:rPr lang="ru-RU" sz="2000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Косов А.В.</a:t>
            </a:r>
            <a:endParaRPr lang="ru-RU" sz="2000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7457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15838" y="239696"/>
            <a:ext cx="10780745" cy="923277"/>
          </a:xfrm>
        </p:spPr>
        <p:txBody>
          <a:bodyPr>
            <a:normAutofit/>
          </a:bodyPr>
          <a:lstStyle/>
          <a:p>
            <a:pPr algn="ctr"/>
            <a:r>
              <a:rPr lang="ru-RU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Правила игры</a:t>
            </a:r>
            <a:endParaRPr lang="ru-RU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Рисунок 4"/>
          <p:cNvPicPr/>
          <p:nvPr/>
        </p:nvPicPr>
        <p:blipFill>
          <a:blip r:embed="rId2"/>
          <a:stretch>
            <a:fillRect/>
          </a:stretch>
        </p:blipFill>
        <p:spPr>
          <a:xfrm>
            <a:off x="701336" y="1091952"/>
            <a:ext cx="10795247" cy="5468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393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01336" y="218336"/>
            <a:ext cx="10786369" cy="882496"/>
          </a:xfrm>
        </p:spPr>
        <p:txBody>
          <a:bodyPr>
            <a:normAutofit/>
          </a:bodyPr>
          <a:lstStyle/>
          <a:p>
            <a:pPr algn="ctr"/>
            <a:r>
              <a:rPr lang="ru-RU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Выбор типа игры</a:t>
            </a:r>
            <a:endParaRPr lang="ru-RU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Объект 5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1337" y="1100831"/>
            <a:ext cx="10786368" cy="5468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73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10214" y="243561"/>
            <a:ext cx="10777491" cy="732983"/>
          </a:xfrm>
        </p:spPr>
        <p:txBody>
          <a:bodyPr>
            <a:normAutofit/>
          </a:bodyPr>
          <a:lstStyle/>
          <a:p>
            <a:pPr algn="ctr"/>
            <a:r>
              <a:rPr lang="ru-RU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Выбор уровня игры</a:t>
            </a:r>
            <a:endParaRPr lang="ru-RU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Объект 5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0214" y="1091952"/>
            <a:ext cx="10777491" cy="5468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975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10214" y="239697"/>
            <a:ext cx="10777491" cy="585926"/>
          </a:xfrm>
        </p:spPr>
        <p:txBody>
          <a:bodyPr>
            <a:normAutofit/>
          </a:bodyPr>
          <a:lstStyle/>
          <a:p>
            <a:pPr algn="ctr"/>
            <a:r>
              <a:rPr lang="ru-RU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Игровой процесс</a:t>
            </a:r>
            <a:endParaRPr lang="ru-RU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Объект 4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0215" y="1100831"/>
            <a:ext cx="10777490" cy="5468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354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1" y="138436"/>
            <a:ext cx="10810782" cy="1456267"/>
          </a:xfrm>
        </p:spPr>
        <p:txBody>
          <a:bodyPr>
            <a:normAutofit/>
          </a:bodyPr>
          <a:lstStyle/>
          <a:p>
            <a:pPr algn="ctr"/>
            <a:r>
              <a:rPr lang="ru-RU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бонусы</a:t>
            </a:r>
            <a:endParaRPr lang="ru-RU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5682" y="2730587"/>
            <a:ext cx="7720635" cy="139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125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3527" y="195310"/>
            <a:ext cx="10777491" cy="754602"/>
          </a:xfrm>
        </p:spPr>
        <p:txBody>
          <a:bodyPr>
            <a:normAutofit/>
          </a:bodyPr>
          <a:lstStyle/>
          <a:p>
            <a:pPr algn="ctr"/>
            <a:r>
              <a:rPr lang="ru-RU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Проигрыш</a:t>
            </a:r>
            <a:endParaRPr lang="ru-RU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Объект 7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3527" y="949911"/>
            <a:ext cx="10777491" cy="5628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455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40908" y="685800"/>
            <a:ext cx="10131425" cy="1456267"/>
          </a:xfrm>
        </p:spPr>
        <p:txBody>
          <a:bodyPr>
            <a:normAutofit/>
          </a:bodyPr>
          <a:lstStyle/>
          <a:p>
            <a:pPr algn="ctr"/>
            <a:r>
              <a:rPr lang="ru-RU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Что планируется добавить?</a:t>
            </a:r>
            <a:endParaRPr lang="ru-RU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85801" y="2142067"/>
            <a:ext cx="10131425" cy="4082887"/>
          </a:xfrm>
        </p:spPr>
        <p:txBody>
          <a:bodyPr>
            <a:noAutofit/>
          </a:bodyPr>
          <a:lstStyle/>
          <a:p>
            <a:r>
              <a:rPr lang="ru-RU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Скины</a:t>
            </a:r>
            <a:r>
              <a:rPr lang="ru-RU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для различных моделек</a:t>
            </a:r>
          </a:p>
          <a:p>
            <a:r>
              <a:rPr lang="ru-RU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Онлайн режим</a:t>
            </a:r>
          </a:p>
          <a:p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PvP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режим</a:t>
            </a:r>
          </a:p>
          <a:p>
            <a:r>
              <a:rPr lang="ru-RU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Читы в локальной </a:t>
            </a:r>
            <a:r>
              <a:rPr lang="ru-RU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игре</a:t>
            </a:r>
          </a:p>
          <a:p>
            <a:r>
              <a:rPr lang="ru-RU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Сезонные обновления с добавлением новых уровней</a:t>
            </a:r>
            <a:endParaRPr lang="ru-RU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020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/>
          <a:p>
            <a:pPr algn="ctr"/>
            <a:r>
              <a:rPr lang="ru-RU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Спасибо за внимание!</a:t>
            </a:r>
            <a:endParaRPr lang="ru-RU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6864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216241" y="736847"/>
            <a:ext cx="10422384" cy="5054353"/>
          </a:xfrm>
        </p:spPr>
        <p:txBody>
          <a:bodyPr/>
          <a:lstStyle/>
          <a:p>
            <a:pPr marL="0" indent="630238" algn="just">
              <a:buNone/>
            </a:pPr>
            <a:r>
              <a:rPr lang="ru-RU" sz="3200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Цель проекта</a:t>
            </a:r>
            <a:r>
              <a:rPr lang="ru-RU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разработать программный продукт, </a:t>
            </a:r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</a:t>
            </a:r>
            <a:r>
              <a:rPr lang="ru-RU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оторый позволит пользователю окунуться в бесконечный мир танковых боев, почувствовать себя настоящим танкистом, управляя собственным танком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39384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216241" y="736847"/>
            <a:ext cx="10422384" cy="5054353"/>
          </a:xfrm>
        </p:spPr>
        <p:txBody>
          <a:bodyPr/>
          <a:lstStyle/>
          <a:p>
            <a:pPr marL="0" indent="266700" algn="just">
              <a:buNone/>
            </a:pPr>
            <a:r>
              <a:rPr lang="ru-RU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Основные этапы процесса работы над проектом:</a:t>
            </a:r>
            <a:endParaRPr lang="ru-RU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52538" lvl="0" indent="-533400"/>
            <a:r>
              <a:rPr lang="ru-RU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исследование </a:t>
            </a:r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предметной </a:t>
            </a:r>
            <a:r>
              <a:rPr lang="ru-RU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области;</a:t>
            </a:r>
            <a:endParaRPr lang="ru-RU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52538" lvl="0" indent="-533400"/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</a:t>
            </a:r>
            <a:r>
              <a:rPr lang="ru-RU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остановка </a:t>
            </a:r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 анализ </a:t>
            </a:r>
            <a:r>
              <a:rPr lang="ru-RU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задачи;</a:t>
            </a:r>
            <a:endParaRPr lang="ru-RU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52538" lvl="0" indent="-533400"/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</a:t>
            </a:r>
            <a:r>
              <a:rPr lang="ru-RU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роектирование;</a:t>
            </a:r>
            <a:endParaRPr lang="ru-RU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52538" lvl="0" indent="-533400"/>
            <a:r>
              <a:rPr lang="ru-RU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разработка.</a:t>
            </a:r>
            <a:endParaRPr lang="ru-RU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11409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46122" y="212551"/>
            <a:ext cx="10958132" cy="858424"/>
          </a:xfrm>
        </p:spPr>
        <p:txBody>
          <a:bodyPr>
            <a:normAutofit/>
          </a:bodyPr>
          <a:lstStyle/>
          <a:p>
            <a:pPr indent="355600" algn="ctr"/>
            <a:r>
              <a:rPr lang="ru-RU" dirty="0"/>
              <a:t>Аналоги</a:t>
            </a:r>
          </a:p>
        </p:txBody>
      </p:sp>
      <p:pic>
        <p:nvPicPr>
          <p:cNvPr id="6" name="Объект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73662" y="1787186"/>
            <a:ext cx="4530592" cy="409575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25769" y="6001305"/>
            <a:ext cx="1025148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4500"/>
            <a:r>
              <a:rPr lang="ru-RU" sz="2300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Недостатки:</a:t>
            </a:r>
            <a:r>
              <a:rPr lang="ru-RU" sz="23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- </a:t>
            </a:r>
            <a:r>
              <a:rPr lang="ru-RU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</a:t>
            </a:r>
            <a:r>
              <a:rPr lang="ru-RU" sz="23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тсутствие </a:t>
            </a:r>
            <a:r>
              <a:rPr lang="ru-RU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системы настройки игры «под себя»;</a:t>
            </a:r>
            <a:r>
              <a:rPr lang="ru-RU" sz="23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									</a:t>
            </a:r>
            <a:r>
              <a:rPr lang="ru-RU" sz="23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отсутствие реалистичных звуков.</a:t>
            </a:r>
            <a:endParaRPr lang="ru-RU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25769" y="1189343"/>
            <a:ext cx="5917074" cy="46935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3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Данная </a:t>
            </a:r>
            <a:r>
              <a:rPr lang="ru-RU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программа имеет аналоги. Рассмотрим один из них. Из Википедии (</a:t>
            </a:r>
            <a:r>
              <a:rPr lang="ru-RU" sz="2300" u="sng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https://ru.wikipedia.org/wiki/Battle_City#cite_note-hab-3</a:t>
            </a:r>
            <a:r>
              <a:rPr lang="ru-RU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), а также из некоторых других источников можно ознакомиться с «легендарной» игрой 1980-ых годов</a:t>
            </a:r>
            <a:r>
              <a:rPr lang="ru-RU" sz="23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ru-RU" sz="23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Ощутить </a:t>
            </a:r>
            <a:r>
              <a:rPr lang="ru-RU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сам игровой процесс программы аналога можно, посетив сайт </a:t>
            </a:r>
            <a:r>
              <a:rPr lang="ru-RU" sz="2300" u="sng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https://4gameground.ru/battle-city-nes/</a:t>
            </a:r>
            <a:r>
              <a:rPr lang="ru-RU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в котором размещен эмулятор, позволяющий запустить игру-аналог. </a:t>
            </a:r>
          </a:p>
          <a:p>
            <a:endParaRPr lang="ru-RU" sz="23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2508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10214" y="1354358"/>
            <a:ext cx="10768613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69850">
              <a:lnSpc>
                <a:spcPct val="200000"/>
              </a:lnSpc>
            </a:pPr>
            <a:r>
              <a:rPr lang="ru-RU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Программа </a:t>
            </a:r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имеет </a:t>
            </a:r>
            <a:r>
              <a:rPr lang="ru-RU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следующие функции:</a:t>
            </a:r>
            <a:endParaRPr lang="ru-RU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96938" lvl="0" indent="-2667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</a:t>
            </a:r>
            <a:r>
              <a:rPr lang="ru-RU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астройка игры «под себя»;</a:t>
            </a:r>
          </a:p>
          <a:p>
            <a:pPr marL="896938" lvl="0" indent="-2667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</a:t>
            </a:r>
            <a:r>
              <a:rPr lang="ru-RU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ыбор желаемого типа и уровня игры;</a:t>
            </a:r>
            <a:endParaRPr lang="ru-RU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96938" lvl="0" indent="-2667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</a:t>
            </a:r>
            <a:r>
              <a:rPr lang="ru-RU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гровой процесс.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21906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250659" y="6063449"/>
            <a:ext cx="73507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Диаграмма </a:t>
            </a:r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вариантов использования</a:t>
            </a:r>
          </a:p>
        </p:txBody>
      </p:sp>
      <p:pic>
        <p:nvPicPr>
          <p:cNvPr id="6" name="Рисунок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3776" y="472644"/>
            <a:ext cx="5324475" cy="532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405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58659" y="163261"/>
            <a:ext cx="10131425" cy="1456267"/>
          </a:xfrm>
        </p:spPr>
        <p:txBody>
          <a:bodyPr>
            <a:normAutofit/>
          </a:bodyPr>
          <a:lstStyle/>
          <a:p>
            <a:pPr algn="ctr"/>
            <a:r>
              <a:rPr lang="ru-RU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ВЫБОР СРЕДЫ РАЗРАБОТКИ</a:t>
            </a:r>
            <a:endParaRPr lang="ru-RU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5647" y="4670707"/>
            <a:ext cx="1881449" cy="1881449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6372" y="1908579"/>
            <a:ext cx="6096000" cy="2184027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1647" y="4670706"/>
            <a:ext cx="1881449" cy="1881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818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Объект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5801" y="1109709"/>
            <a:ext cx="10810782" cy="5442011"/>
          </a:xfrm>
          <a:prstGeom prst="rect">
            <a:avLst/>
          </a:prstGeom>
        </p:spPr>
      </p:pic>
      <p:sp>
        <p:nvSpPr>
          <p:cNvPr id="12" name="Заголовок 11"/>
          <p:cNvSpPr>
            <a:spLocks noGrp="1"/>
          </p:cNvSpPr>
          <p:nvPr>
            <p:ph type="title"/>
          </p:nvPr>
        </p:nvSpPr>
        <p:spPr>
          <a:xfrm>
            <a:off x="685801" y="319596"/>
            <a:ext cx="10810782" cy="683581"/>
          </a:xfrm>
        </p:spPr>
        <p:txBody>
          <a:bodyPr/>
          <a:lstStyle/>
          <a:p>
            <a:pPr algn="ctr"/>
            <a:r>
              <a:rPr lang="ru-RU" dirty="0" smtClean="0"/>
              <a:t>Главное меню игры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60473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81235" y="168122"/>
            <a:ext cx="10715348" cy="914954"/>
          </a:xfrm>
        </p:spPr>
        <p:txBody>
          <a:bodyPr>
            <a:normAutofit/>
          </a:bodyPr>
          <a:lstStyle/>
          <a:p>
            <a:pPr algn="ctr"/>
            <a:r>
              <a:rPr lang="ru-RU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Настройки игры</a:t>
            </a:r>
            <a:endParaRPr lang="ru-RU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2458" y="1083075"/>
            <a:ext cx="10804125" cy="5477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65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Небеса">
  <a:themeElements>
    <a:clrScheme name="Небеса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Небеса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Небеса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998</TotalTime>
  <Words>141</Words>
  <Application>Microsoft Office PowerPoint</Application>
  <PresentationFormat>Широкоэкранный</PresentationFormat>
  <Paragraphs>37</Paragraphs>
  <Slides>17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17</vt:i4>
      </vt:variant>
    </vt:vector>
  </HeadingPairs>
  <TitlesOfParts>
    <vt:vector size="22" baseType="lpstr">
      <vt:lpstr>Arial</vt:lpstr>
      <vt:lpstr>Calibri</vt:lpstr>
      <vt:lpstr>Calibri Light</vt:lpstr>
      <vt:lpstr>Times New Roman</vt:lpstr>
      <vt:lpstr>Небеса</vt:lpstr>
      <vt:lpstr>Игра «Tanks battle» на python с использованием библиотеки pygame</vt:lpstr>
      <vt:lpstr>Презентация PowerPoint</vt:lpstr>
      <vt:lpstr>Презентация PowerPoint</vt:lpstr>
      <vt:lpstr>Аналоги</vt:lpstr>
      <vt:lpstr>Презентация PowerPoint</vt:lpstr>
      <vt:lpstr>Презентация PowerPoint</vt:lpstr>
      <vt:lpstr>ВЫБОР СРЕДЫ РАЗРАБОТКИ</vt:lpstr>
      <vt:lpstr>Главное меню игры</vt:lpstr>
      <vt:lpstr>Настройки игры</vt:lpstr>
      <vt:lpstr>Правила игры</vt:lpstr>
      <vt:lpstr>Выбор типа игры</vt:lpstr>
      <vt:lpstr>Выбор уровня игры</vt:lpstr>
      <vt:lpstr>Игровой процесс</vt:lpstr>
      <vt:lpstr>бонусы</vt:lpstr>
      <vt:lpstr>Проигрыш</vt:lpstr>
      <vt:lpstr>Что планируется добавить?</vt:lpstr>
      <vt:lpstr>Спасибо за внимание!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Моделирование работы кинотеатра</dc:title>
  <dc:creator>Roldugin Oleg</dc:creator>
  <cp:lastModifiedBy>Roldugin Oleg</cp:lastModifiedBy>
  <cp:revision>47</cp:revision>
  <dcterms:created xsi:type="dcterms:W3CDTF">2020-12-22T16:54:48Z</dcterms:created>
  <dcterms:modified xsi:type="dcterms:W3CDTF">2021-03-10T15:21:24Z</dcterms:modified>
</cp:coreProperties>
</file>